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7E9326E-DFF6-4044-8A36-667FD9D83773}" type="datetimeFigureOut">
              <a:rPr lang="en-US" smtClean="0"/>
              <a:t>12/7/2024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98978AB-1A7A-493B-B669-FD8F8A249C15}"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E9326E-DFF6-4044-8A36-667FD9D83773}"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978AB-1A7A-493B-B669-FD8F8A249C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E9326E-DFF6-4044-8A36-667FD9D83773}"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978AB-1A7A-493B-B669-FD8F8A249C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7E9326E-DFF6-4044-8A36-667FD9D83773}"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8978AB-1A7A-493B-B669-FD8F8A249C15}"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7E9326E-DFF6-4044-8A36-667FD9D83773}" type="datetimeFigureOut">
              <a:rPr lang="en-US" smtClean="0"/>
              <a:t>12/7/2024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98978AB-1A7A-493B-B669-FD8F8A249C1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7E9326E-DFF6-4044-8A36-667FD9D83773}"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8978AB-1A7A-493B-B669-FD8F8A249C15}"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7E9326E-DFF6-4044-8A36-667FD9D83773}"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8978AB-1A7A-493B-B669-FD8F8A249C15}"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E9326E-DFF6-4044-8A36-667FD9D83773}"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8978AB-1A7A-493B-B669-FD8F8A249C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9326E-DFF6-4044-8A36-667FD9D83773}"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8978AB-1A7A-493B-B669-FD8F8A249C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E9326E-DFF6-4044-8A36-667FD9D83773}"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8978AB-1A7A-493B-B669-FD8F8A249C15}"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E9326E-DFF6-4044-8A36-667FD9D83773}" type="datetimeFigureOut">
              <a:rPr lang="en-US" smtClean="0"/>
              <a:t>12/7/2024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98978AB-1A7A-493B-B669-FD8F8A249C15}"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7E9326E-DFF6-4044-8A36-667FD9D83773}" type="datetimeFigureOut">
              <a:rPr lang="en-US" smtClean="0"/>
              <a:t>12/7/2024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98978AB-1A7A-493B-B669-FD8F8A249C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Data collection Methods</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Data Collection Methods?</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Data </a:t>
            </a:r>
            <a:r>
              <a:rPr lang="en-US" dirty="0"/>
              <a:t>collection methods are techniques and procedures for gathering information for research purposes. They can range from simple self-reported surveys to more complex quantitative or qualitative experiments.</a:t>
            </a:r>
          </a:p>
          <a:p>
            <a:pPr algn="just">
              <a:buNone/>
            </a:pPr>
            <a:r>
              <a:rPr lang="en-US" dirty="0"/>
              <a:t>Some common data collection methods include surveys, interviews, observations, focus groups, experiments, and secondary data analysis. The data collected through these methods can then be analyzed to support or refute research hypotheses and draw conclusions about the study’s subject matter.</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a:t>Data collection methods encompass a variety of techniques and tools for gathering quantitative and qualitative data. These methods are integral to the data collection and ensure accurate and comprehensive data acquisition. </a:t>
            </a:r>
          </a:p>
          <a:p>
            <a:pPr algn="just">
              <a:buNone/>
            </a:pPr>
            <a:r>
              <a:rPr lang="en-US" dirty="0"/>
              <a:t>Quantitative data collection methods involve systematic approaches, such as</a:t>
            </a:r>
          </a:p>
          <a:p>
            <a:pPr algn="just"/>
            <a:r>
              <a:rPr lang="en-US" dirty="0"/>
              <a:t>Numerical data,</a:t>
            </a:r>
          </a:p>
          <a:p>
            <a:pPr algn="just"/>
            <a:r>
              <a:rPr lang="en-US" dirty="0"/>
              <a:t>Surveys, polls and</a:t>
            </a:r>
          </a:p>
          <a:p>
            <a:pPr algn="just"/>
            <a:r>
              <a:rPr lang="en-US" dirty="0"/>
              <a:t>Statistical analysis</a:t>
            </a:r>
          </a:p>
          <a:p>
            <a:pPr algn="just"/>
            <a:r>
              <a:rPr lang="en-US" dirty="0"/>
              <a:t>To quantify phenomena and trends. </a:t>
            </a:r>
          </a:p>
          <a:p>
            <a:pPr algn="just">
              <a:buNone/>
            </a:pPr>
            <a:r>
              <a:rPr lang="en-US" dirty="0"/>
              <a:t>Conversely, qualitative data collection methods focus on capturing non-numerical information, such as interviews, focus groups, and observations, to delve deeper into understanding attitudes, behaviors, and motivations. </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dirty="0" smtClean="0"/>
              <a:t>Combining quantitative and qualitative data collection techniques can enrich organizations’ datasets and gain comprehensive insights into complex phenomena.</a:t>
            </a:r>
          </a:p>
          <a:p>
            <a:pPr algn="just">
              <a:buNone/>
            </a:pPr>
            <a:r>
              <a:rPr lang="en-US" dirty="0" smtClean="0"/>
              <a:t>Effective utilization of accurate data collection tools and techniques enhances the accuracy and reliability of collected data, facilitating informed decision-making and strategic planning.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Data Collection Methods</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Data </a:t>
            </a:r>
            <a:r>
              <a:rPr lang="en-US" dirty="0"/>
              <a:t>collection methods play a crucial role in the research process as they determine the quality and accuracy of the data collected. Here are some major importance of data collection methods.</a:t>
            </a:r>
          </a:p>
          <a:p>
            <a:pPr algn="just"/>
            <a:r>
              <a:rPr lang="en-US" b="1" dirty="0"/>
              <a:t>Quality and Accuracy: </a:t>
            </a:r>
            <a:r>
              <a:rPr lang="en-US" dirty="0"/>
              <a:t>The choice of data collection technique directly impacts the quality and accuracy of the data obtained. Properly designed methods help ensure that the data collected is error-free and relevant to the research questions.</a:t>
            </a:r>
          </a:p>
          <a:p>
            <a:pPr algn="just"/>
            <a:r>
              <a:rPr lang="en-US" b="1" dirty="0"/>
              <a:t>Relevance, Validity, and Reliability:</a:t>
            </a:r>
            <a:r>
              <a:rPr lang="en-US" dirty="0"/>
              <a:t> Effective data collection methods help ensure that the data collected is relevant to the research objectives, valid (measuring what it intends to measure), and reliable (consistent and reproducible).</a:t>
            </a:r>
          </a:p>
          <a:p>
            <a:pPr algn="just"/>
            <a:r>
              <a:rPr lang="en-US" b="1" dirty="0"/>
              <a:t>Bias Reduction and Representativeness:</a:t>
            </a:r>
            <a:r>
              <a:rPr lang="en-US" dirty="0"/>
              <a:t> Carefully chosen data collection methods can help minimize biases inherent in the research process, such as sampling or response bias. They also aid in achieving a representative sample, enhancing the findings’ </a:t>
            </a:r>
            <a:r>
              <a:rPr lang="en-US" dirty="0" err="1"/>
              <a:t>generalizability</a:t>
            </a:r>
            <a:r>
              <a:rPr lang="en-US" dirty="0"/>
              <a:t>.</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Data Collection Methods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Informed Decision Making: </a:t>
            </a:r>
            <a:r>
              <a:rPr lang="en-US" dirty="0" smtClean="0"/>
              <a:t>Accurate and reliable data collected through appropriate methods provide a solid foundation for making informed decisions based on research findings. This is crucial for both academic research and practical applications in various fields.</a:t>
            </a:r>
          </a:p>
          <a:p>
            <a:r>
              <a:rPr lang="en-US" b="1" dirty="0" smtClean="0"/>
              <a:t>Achievement of Research Objectives: </a:t>
            </a:r>
            <a:r>
              <a:rPr lang="en-US" dirty="0" smtClean="0"/>
              <a:t>Data collection methods should align with the research objectives to ensure that the collected data effectively addresses the research questions or hypotheses. Properly collected data facilitates the attainment of these objectives.</a:t>
            </a:r>
          </a:p>
          <a:p>
            <a:r>
              <a:rPr lang="en-US" b="1" dirty="0" smtClean="0"/>
              <a:t>Support for Validity and Reliability:</a:t>
            </a:r>
            <a:r>
              <a:rPr lang="en-US" dirty="0" smtClean="0"/>
              <a:t> Validity and reliability are essential to research validity. The choice of data collection methods can either enhance or detract from the validity and reliability of research findings. Therefore, selecting appropriate methods is critical for ensuring the credibility of the research.</a:t>
            </a:r>
          </a:p>
          <a:p>
            <a:pPr>
              <a:buNone/>
            </a:pPr>
            <a:r>
              <a:rPr lang="en-US" dirty="0" smtClean="0"/>
              <a:t>The importance of data collection methods cannot be overstated, as they play a key role in the research study’s overall success and internal validity.</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TotalTime>
  <Words>124</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Data collection Methods</vt:lpstr>
      <vt:lpstr>What are Data Collection Methods?</vt:lpstr>
      <vt:lpstr>Slide 3</vt:lpstr>
      <vt:lpstr>Slide 4</vt:lpstr>
      <vt:lpstr>Importance of Data Collection Methods</vt:lpstr>
      <vt:lpstr>Importance of Data Collection Methods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collection Methods</dc:title>
  <dc:creator>Hp</dc:creator>
  <cp:lastModifiedBy>Hp</cp:lastModifiedBy>
  <cp:revision>1</cp:revision>
  <dcterms:created xsi:type="dcterms:W3CDTF">2024-12-07T06:05:53Z</dcterms:created>
  <dcterms:modified xsi:type="dcterms:W3CDTF">2024-12-07T06:33:58Z</dcterms:modified>
</cp:coreProperties>
</file>